
<file path=[Content_Types].xml><?xml version="1.0" encoding="utf-8"?>
<Types xmlns="http://schemas.openxmlformats.org/package/2006/content-types">
  <Default Extension="png" ContentType="image/png"/>
  <Default Extension="jpeg" ContentType="image/jpeg"/>
  <Default Extension="com" ContentType="image/gi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2"/>
  </p:sldMasterIdLst>
  <p:notesMasterIdLst>
    <p:notesMasterId r:id="rId12"/>
  </p:notesMasterIdLst>
  <p:handoutMasterIdLst>
    <p:handoutMasterId r:id="rId13"/>
  </p:handoutMasterIdLst>
  <p:sldIdLst>
    <p:sldId id="259" r:id="rId3"/>
    <p:sldId id="260" r:id="rId4"/>
    <p:sldId id="267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orient="horz" pos="1008" userDrawn="1">
          <p15:clr>
            <a:srgbClr val="A4A3A4"/>
          </p15:clr>
        </p15:guide>
        <p15:guide id="3" orient="horz" pos="3792" userDrawn="1">
          <p15:clr>
            <a:srgbClr val="A4A3A4"/>
          </p15:clr>
        </p15:guide>
        <p15:guide id="4" orient="horz" pos="1152" userDrawn="1">
          <p15:clr>
            <a:srgbClr val="A4A3A4"/>
          </p15:clr>
        </p15:guide>
        <p15:guide id="5" orient="horz" pos="3360" userDrawn="1">
          <p15:clr>
            <a:srgbClr val="A4A3A4"/>
          </p15:clr>
        </p15:guide>
        <p15:guide id="6" orient="horz" pos="3072" userDrawn="1">
          <p15:clr>
            <a:srgbClr val="A4A3A4"/>
          </p15:clr>
        </p15:guide>
        <p15:guide id="7" orient="horz" pos="864" userDrawn="1">
          <p15:clr>
            <a:srgbClr val="A4A3A4"/>
          </p15:clr>
        </p15:guide>
        <p15:guide id="8" orient="horz" pos="528" userDrawn="1">
          <p15:clr>
            <a:srgbClr val="A4A3A4"/>
          </p15:clr>
        </p15:guide>
        <p15:guide id="9" orient="horz" pos="2784" userDrawn="1">
          <p15:clr>
            <a:srgbClr val="A4A3A4"/>
          </p15:clr>
        </p15:guide>
        <p15:guide id="10" pos="2880" userDrawn="1">
          <p15:clr>
            <a:srgbClr val="A4A3A4"/>
          </p15:clr>
        </p15:guide>
        <p15:guide id="11" pos="719" userDrawn="1">
          <p15:clr>
            <a:srgbClr val="A4A3A4"/>
          </p15:clr>
        </p15:guide>
        <p15:guide id="12" pos="5257" userDrawn="1">
          <p15:clr>
            <a:srgbClr val="A4A3A4"/>
          </p15:clr>
        </p15:guide>
        <p15:guide id="13" pos="5041" userDrawn="1">
          <p15:clr>
            <a:srgbClr val="A4A3A4"/>
          </p15:clr>
        </p15:guide>
        <p15:guide id="14" pos="4608" userDrawn="1">
          <p15:clr>
            <a:srgbClr val="A4A3A4"/>
          </p15:clr>
        </p15:guide>
        <p15:guide id="15" pos="2988" userDrawn="1">
          <p15:clr>
            <a:srgbClr val="A4A3A4"/>
          </p15:clr>
        </p15:guide>
        <p15:guide id="16" pos="395" userDrawn="1">
          <p15:clr>
            <a:srgbClr val="A4A3A4"/>
          </p15:clr>
        </p15:guide>
        <p15:guide id="17" pos="536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2D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>
      <p:cViewPr varScale="1">
        <p:scale>
          <a:sx n="101" d="100"/>
          <a:sy n="101" d="100"/>
        </p:scale>
        <p:origin x="126" y="258"/>
      </p:cViewPr>
      <p:guideLst>
        <p:guide orient="horz" pos="2160"/>
        <p:guide orient="horz" pos="1008"/>
        <p:guide orient="horz" pos="3792"/>
        <p:guide orient="horz" pos="1152"/>
        <p:guide orient="horz" pos="3360"/>
        <p:guide orient="horz" pos="3072"/>
        <p:guide orient="horz" pos="864"/>
        <p:guide orient="horz" pos="528"/>
        <p:guide orient="horz" pos="2784"/>
        <p:guide pos="2880"/>
        <p:guide pos="719"/>
        <p:guide pos="5257"/>
        <p:guide pos="5041"/>
        <p:guide pos="4608"/>
        <p:guide pos="2988"/>
        <p:guide pos="395"/>
        <p:guide pos="536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1680" y="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4A8D02-4E65-4CCD-8312-4AB164C6C77D}" type="datetimeFigureOut">
              <a:rPr lang="en-US"/>
              <a:t>5/25/2017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119DBA-4540-49B3-8FA9-6259387ECF9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76198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A755D9-D361-47B8-9652-3B4EA9776CE5}" type="datetimeFigureOut">
              <a:rPr lang="en-US"/>
              <a:t>5/25/2017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36274-F2B9-4C45-BBB4-0EDF4CD651A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7688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441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107" y="4953000"/>
            <a:ext cx="6173808" cy="10668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108" y="1371600"/>
            <a:ext cx="6859786" cy="3505200"/>
          </a:xfrm>
        </p:spPr>
        <p:txBody>
          <a:bodyPr>
            <a:noAutofit/>
          </a:bodyPr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0750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Clr>
                <a:schemeClr val="accent2"/>
              </a:buClr>
              <a:defRPr/>
            </a:lvl2pPr>
            <a:lvl5pPr>
              <a:defRPr/>
            </a:lvl5pPr>
            <a:lvl6pPr>
              <a:buClr>
                <a:schemeClr val="accent2"/>
              </a:buClr>
              <a:defRPr baseline="0"/>
            </a:lvl6pPr>
            <a:lvl7pPr>
              <a:buClr>
                <a:schemeClr val="accent2"/>
              </a:buClr>
              <a:defRPr baseline="0"/>
            </a:lvl7pPr>
            <a:lvl8pPr>
              <a:buClr>
                <a:schemeClr val="accent2"/>
              </a:buClr>
              <a:defRPr baseline="0"/>
            </a:lvl8pPr>
            <a:lvl9pPr>
              <a:buClr>
                <a:schemeClr val="accent2"/>
              </a:buClr>
              <a:defRPr baseline="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3633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7" y="990600"/>
            <a:ext cx="6173808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109" y="2514601"/>
            <a:ext cx="6859786" cy="2819400"/>
          </a:xfrm>
        </p:spPr>
        <p:txBody>
          <a:bodyPr anchor="b">
            <a:noAutofit/>
          </a:bodyPr>
          <a:lstStyle>
            <a:lvl1pPr algn="l">
              <a:defRPr sz="6600" b="0" i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9165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57824" y="1828800"/>
            <a:ext cx="3487059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2109" y="1828800"/>
            <a:ext cx="3484771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109" y="533400"/>
            <a:ext cx="7202776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315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113" y="2667000"/>
            <a:ext cx="3484771" cy="3352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113" y="1828800"/>
            <a:ext cx="3484771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2109" y="2667000"/>
            <a:ext cx="3484771" cy="3352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 baseline="0"/>
            </a:lvl6pPr>
            <a:lvl7pPr>
              <a:defRPr sz="1400" baseline="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9" y="1828800"/>
            <a:ext cx="3484771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109" y="533400"/>
            <a:ext cx="7202776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1292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3656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25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pPr/>
              <a:t>5/25/2017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022" y="838200"/>
            <a:ext cx="4630357" cy="5181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7625" y="4648200"/>
            <a:ext cx="2458089" cy="13716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7625" y="2590800"/>
            <a:ext cx="2458089" cy="192405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1364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28857" y="457200"/>
            <a:ext cx="4973345" cy="5943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14682" y="836610"/>
            <a:ext cx="4401697" cy="5183190"/>
          </a:xfrm>
          <a:solidFill>
            <a:schemeClr val="bg2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7625" y="4648200"/>
            <a:ext cx="2458089" cy="13716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7625" y="2590800"/>
            <a:ext cx="2458089" cy="192405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73852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73316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2107" y="533400"/>
            <a:ext cx="6059479" cy="5592764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5914" y="533400"/>
            <a:ext cx="1028968" cy="559276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8754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8442" y="6172203"/>
            <a:ext cx="990302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3829175-527E-46A3-863C-1BB1F163B849}" type="datetimeFigureOut">
              <a:rPr lang="en-US" smtClean="0"/>
              <a:pPr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8760" y="6172203"/>
            <a:ext cx="5148187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01740" y="6172203"/>
            <a:ext cx="743144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5137D0E-4A4F-4307-8994-C1891D747D5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2" name="Group 31"/>
          <p:cNvGrpSpPr/>
          <p:nvPr/>
        </p:nvGrpSpPr>
        <p:grpSpPr>
          <a:xfrm>
            <a:off x="0" y="0"/>
            <a:ext cx="9144000" cy="6858000"/>
            <a:chOff x="-1" y="0"/>
            <a:chExt cx="12188825" cy="6858000"/>
          </a:xfrm>
        </p:grpSpPr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4164514" y="6705600"/>
              <a:ext cx="8024310" cy="152400"/>
            </a:xfrm>
            <a:prstGeom prst="rect">
              <a:avLst/>
            </a:prstGeom>
            <a:gradFill rotWithShape="0">
              <a:gsLst>
                <a:gs pos="0">
                  <a:schemeClr val="accent5">
                    <a:lumMod val="20000"/>
                    <a:lumOff val="8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endParaRPr kumimoji="1" lang="en-US" sz="2400">
                <a:latin typeface="굴림" pitchFamily="50" charset="-127"/>
              </a:endParaRPr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11680956" y="1981200"/>
              <a:ext cx="507868" cy="4267200"/>
            </a:xfrm>
            <a:prstGeom prst="rect">
              <a:avLst/>
            </a:prstGeom>
            <a:gradFill rotWithShape="0"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endParaRPr kumimoji="1" lang="en-US" sz="2400">
                <a:latin typeface="굴림" pitchFamily="50" charset="-127"/>
              </a:endParaRPr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-1" y="5257800"/>
              <a:ext cx="609441" cy="15240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en-US" sz="2400">
                <a:latin typeface="굴림" pitchFamily="50" charset="-127"/>
              </a:endParaRPr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-1" y="5410200"/>
              <a:ext cx="609441" cy="1447800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en-US" sz="2400">
                <a:latin typeface="굴림" pitchFamily="50" charset="-127"/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1680956" y="0"/>
              <a:ext cx="507868" cy="1981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en-US" sz="2400">
                <a:latin typeface="굴림" pitchFamily="50" charset="-127"/>
              </a:endParaRPr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7618015" y="0"/>
              <a:ext cx="4062942" cy="3048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endParaRPr kumimoji="1" lang="en-US" sz="2400">
                <a:latin typeface="굴림" pitchFamily="50" charset="-127"/>
              </a:endParaRP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609440" y="304800"/>
              <a:ext cx="711015" cy="762000"/>
            </a:xfrm>
            <a:prstGeom prst="rect">
              <a:avLst/>
            </a:prstGeom>
            <a:solidFill>
              <a:schemeClr val="bg2">
                <a:lumMod val="50000"/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endParaRPr kumimoji="1" lang="en-US" sz="2400">
                <a:latin typeface="굴림" pitchFamily="50" charset="-127"/>
              </a:endParaRPr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>
              <a:off x="-1" y="1066800"/>
              <a:ext cx="609441" cy="4191000"/>
            </a:xfrm>
            <a:prstGeom prst="rect">
              <a:avLst/>
            </a:prstGeom>
            <a:gradFill rotWithShape="0">
              <a:gsLst>
                <a:gs pos="0">
                  <a:schemeClr val="bg2">
                    <a:lumMod val="50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endParaRPr kumimoji="1" lang="en-US" sz="2400">
                <a:latin typeface="굴림" pitchFamily="50" charset="-127"/>
              </a:endParaRPr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-1" y="304800"/>
              <a:ext cx="609441" cy="762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en-US" sz="2400">
                <a:latin typeface="굴림" pitchFamily="50" charset="-127"/>
              </a:endParaRPr>
            </a:p>
          </p:txBody>
        </p:sp>
        <p:sp>
          <p:nvSpPr>
            <p:cNvPr id="17" name="Rectangle 17"/>
            <p:cNvSpPr>
              <a:spLocks noChangeArrowheads="1"/>
            </p:cNvSpPr>
            <p:nvPr/>
          </p:nvSpPr>
          <p:spPr bwMode="auto">
            <a:xfrm>
              <a:off x="-1" y="0"/>
              <a:ext cx="1320456" cy="3048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endParaRPr kumimoji="1" lang="en-US" sz="2400">
                <a:latin typeface="굴림" pitchFamily="50" charset="-127"/>
              </a:endParaRPr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1320455" y="0"/>
              <a:ext cx="6297560" cy="304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en-US" sz="2400">
                <a:latin typeface="굴림" pitchFamily="50" charset="-127"/>
              </a:endParaRPr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 flipV="1">
              <a:off x="609440" y="304800"/>
              <a:ext cx="0" cy="6553200"/>
            </a:xfrm>
            <a:prstGeom prst="line">
              <a:avLst/>
            </a:prstGeom>
            <a:noFill/>
            <a:ln w="762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609440" y="6705600"/>
              <a:ext cx="11579384" cy="0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 flipV="1">
              <a:off x="11680956" y="0"/>
              <a:ext cx="0" cy="6705600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-1" y="304800"/>
              <a:ext cx="12188825" cy="0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 flipH="1">
              <a:off x="7618015" y="457200"/>
              <a:ext cx="4570809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 flipV="1">
              <a:off x="7618015" y="0"/>
              <a:ext cx="0" cy="45720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1680956" y="1981200"/>
              <a:ext cx="50786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1320455" y="0"/>
              <a:ext cx="0" cy="106680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 flipH="1">
              <a:off x="-1" y="1066800"/>
              <a:ext cx="1320456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 flipH="1">
              <a:off x="-1" y="5257800"/>
              <a:ext cx="609441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 flipH="1">
              <a:off x="-1" y="5410200"/>
              <a:ext cx="609441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9" y="1828800"/>
            <a:ext cx="7202776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2109" y="533400"/>
            <a:ext cx="7202776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74522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3838" algn="l" defTabSz="914400" rtl="0" eaLnBrk="1" latinLnBrk="0" hangingPunct="1">
        <a:lnSpc>
          <a:spcPct val="90000"/>
        </a:lnSpc>
        <a:spcBef>
          <a:spcPts val="800"/>
        </a:spcBef>
        <a:buClr>
          <a:schemeClr val="accent2"/>
        </a:buClr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41363" indent="-171450" algn="l" defTabSz="914400" rtl="0" eaLnBrk="1" latinLnBrk="0" hangingPunct="1">
        <a:lnSpc>
          <a:spcPct val="90000"/>
        </a:lnSpc>
        <a:spcBef>
          <a:spcPts val="600"/>
        </a:spcBef>
        <a:buClr>
          <a:schemeClr val="accent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67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2"/>
        </a:buClr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80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444752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82496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157984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com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Mrs. Smith</a:t>
            </a:r>
            <a:endParaRPr lang="en-US" sz="6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&amp; 8</a:t>
            </a:r>
            <a:r>
              <a:rPr lang="en-US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Grade 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Computers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26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Photo of students using the Orchard computer suite at the University ...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338" y="2743200"/>
            <a:ext cx="3486150" cy="2757601"/>
          </a:xfrm>
        </p:spPr>
      </p:pic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>
          <a:xfrm>
            <a:off x="1142109" y="2667000"/>
            <a:ext cx="3484771" cy="3733800"/>
          </a:xfrm>
        </p:spPr>
        <p:txBody>
          <a:bodyPr>
            <a:normAutofit/>
          </a:bodyPr>
          <a:lstStyle/>
          <a:p>
            <a:pPr lvl="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Daily class agenda:</a:t>
            </a: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Keyboarding for 10 minutes</a:t>
            </a: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timer will be set after last bell rings</a:t>
            </a: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 assignment for the day</a:t>
            </a: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Log off and shut down the computer at warning bell</a:t>
            </a: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Area cleaned before you leave class</a:t>
            </a: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Assignments will submitted to the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 drive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 grading.</a:t>
            </a:r>
          </a:p>
          <a:p>
            <a:pPr lvl="1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algn="ctr"/>
            <a:r>
              <a:rPr lang="en-US" sz="3600" dirty="0" smtClean="0"/>
              <a:t>Daily Tasks &amp; Assignments</a:t>
            </a:r>
            <a:endParaRPr lang="en-US" sz="3600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Expectations of the class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99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be in the classroom on time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need to wear an ID at all times.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that are late to class will be locked out and will need to go to the office to get let into the classroom.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Only the main door by the office will open for the students get to the office.  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are to have a hall pass at all times and sign out/in bathroom log before leaving the classroom.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Daily Safety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10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Log into your computer then begin keyboarding for 10 minutes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Listen for directions for the day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 on assignment until the warning bell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the warning bell log off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shut down your computer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Clean area your computer before you leave for the day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food allowed unless given by the teacher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Only water bottles with water is allowed to be drank in the computer lab </a:t>
            </a:r>
          </a:p>
          <a:p>
            <a:r>
              <a:rPr lang="en-US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 WILL BE RELEASED BY THE TEACHER NOT THE BELL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Rules in Computer Lab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93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Quiz: Junk Food Marketing and Kids | Food MythBusters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524000"/>
            <a:ext cx="2219325" cy="2333625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70000" lnSpcReduction="20000"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Food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Gum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Soda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Cellphone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Toys of kind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 Allowed in</a:t>
            </a:r>
            <a:b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Computer </a:t>
            </a:r>
            <a:b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Recent Photos The Commons 20under20 Galleries World Map App Garden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348" y="4362772"/>
            <a:ext cx="1657028" cy="165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420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Microsoft Publisher — Вікіпедія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249" y="3972718"/>
            <a:ext cx="1170951" cy="1170951"/>
          </a:xfrm>
        </p:spPr>
      </p:pic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Microsoft word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Microsoft excel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Microsoft power point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Google docs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Microsoft publisher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Prezi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Approved educational websites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Allowed Computer Programs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 descr="Microsoft Word 2013 logo.sv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828" y="2664401"/>
            <a:ext cx="963225" cy="935812"/>
          </a:xfrm>
          <a:prstGeom prst="rect">
            <a:avLst/>
          </a:prstGeom>
        </p:spPr>
      </p:pic>
      <p:pic>
        <p:nvPicPr>
          <p:cNvPr id="13" name="Picture 12" descr="File:Prezi logo transparent 2012.sv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3989990"/>
            <a:ext cx="1639285" cy="1639285"/>
          </a:xfrm>
          <a:prstGeom prst="rect">
            <a:avLst/>
          </a:prstGeom>
        </p:spPr>
      </p:pic>
      <p:pic>
        <p:nvPicPr>
          <p:cNvPr id="14" name="Picture 13" descr="In depth Office 2013 review: Metro GUI, touch, and cloud powered ..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1" y="2895600"/>
            <a:ext cx="1028700" cy="1028700"/>
          </a:xfrm>
          <a:prstGeom prst="rect">
            <a:avLst/>
          </a:prstGeom>
        </p:spPr>
      </p:pic>
      <p:pic>
        <p:nvPicPr>
          <p:cNvPr id="15" name="Picture 14" descr="Cool Math Games at Coolmath-Games.com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653" y="5704490"/>
            <a:ext cx="1933575" cy="685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62800" y="2230875"/>
            <a:ext cx="45719" cy="3693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260828" y="1922564"/>
            <a:ext cx="2324101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dirty="0" smtClean="0"/>
              <a:t>Coding Programs</a:t>
            </a:r>
          </a:p>
        </p:txBody>
      </p:sp>
    </p:spTree>
    <p:extLst>
      <p:ext uri="{BB962C8B-B14F-4D97-AF65-F5344CB8AC3E}">
        <p14:creationId xmlns:p14="http://schemas.microsoft.com/office/powerpoint/2010/main" val="429413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 will need to come in before or after school and you may complete at home and bring in a sign note from home to complete your 10 minute keyboarding bell work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Ask the teacher for the daily work for the day that you missed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Absences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68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rchivo:Halo 3 Logo.png - Wikipedia, la enciclopedia libre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905000"/>
            <a:ext cx="2381250" cy="1292944"/>
          </a:xfrm>
        </p:spPr>
      </p:pic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HALO</a:t>
            </a:r>
          </a:p>
          <a:p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Shooting Games</a:t>
            </a:r>
          </a:p>
          <a:p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 Educational Games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No’s in Computer Lab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 descr="게임이 폭력 부른다?…찬반논쟁 팽팽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3733800"/>
            <a:ext cx="2743200" cy="175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66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Lets have a great year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Follow the Student Handbook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Have no Bullying in the classroom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Respect each other in classroom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Accomplish all of our goals for the classroom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Completed assignments will be turned into the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 drive.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057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ertical and Horizontal design templat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Vertical and Horizontal design template" id="{937EFE6A-8CE5-4A5C-8AD7-E2948927A036}" vid="{D6F8E6E7-0932-4929-AF45-A0C96E4D3BC0}"/>
    </a:ext>
  </a:extLst>
</a:theme>
</file>

<file path=ppt/theme/theme2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FA80C33-DBF0-414D-A0CF-0F4E51886A2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353</Words>
  <Application>Microsoft Office PowerPoint</Application>
  <PresentationFormat>On-screen Show (4:3)</PresentationFormat>
  <Paragraphs>56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Century Gothic</vt:lpstr>
      <vt:lpstr>굴림</vt:lpstr>
      <vt:lpstr>Times New Roman</vt:lpstr>
      <vt:lpstr>Wingdings</vt:lpstr>
      <vt:lpstr>Vertical and Horizontal design template</vt:lpstr>
      <vt:lpstr>7th &amp; 8th Grade  Computers</vt:lpstr>
      <vt:lpstr>Expectations of the class</vt:lpstr>
      <vt:lpstr>Daily Safety</vt:lpstr>
      <vt:lpstr>Rules in Computer Lab</vt:lpstr>
      <vt:lpstr>Not Allowed in Computer  Lab</vt:lpstr>
      <vt:lpstr>Allowed Computer Programs</vt:lpstr>
      <vt:lpstr>Absences</vt:lpstr>
      <vt:lpstr>No’s in Computer Lab</vt:lpstr>
      <vt:lpstr>Conclusion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2016-07-20T17:14:30Z</dcterms:created>
  <dcterms:modified xsi:type="dcterms:W3CDTF">2017-05-25T18:32:08Z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TC034606069991</vt:lpwstr>
  </property>
</Properties>
</file>